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6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FC"/>
    <a:srgbClr val="E8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C6BDD9-B9E6-4173-93C6-115F2D929C10}" v="3" dt="2026-08-10T19:21:37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5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redo custSel modSld">
      <pc:chgData name="Jones, Kaylei, PSIA" userId="e29c987d-c0ba-46ea-a3e4-7f829d96db99" providerId="ADAL" clId="{FF052A87-8C72-4216-9D00-35A1D4DDC610}" dt="2026-08-10T19:56:47.706" v="590" actId="1035"/>
      <pc:docMkLst>
        <pc:docMk/>
      </pc:docMkLst>
      <pc:sldChg chg="modSp mod">
        <pc:chgData name="Jones, Kaylei, PSIA" userId="e29c987d-c0ba-46ea-a3e4-7f829d96db99" providerId="ADAL" clId="{FF052A87-8C72-4216-9D00-35A1D4DDC610}" dt="2026-07-20T21:24:09.507" v="336" actId="2711"/>
        <pc:sldMkLst>
          <pc:docMk/>
          <pc:sldMk cId="0" sldId="256"/>
        </pc:sldMkLst>
        <pc:spChg chg="mod">
          <ac:chgData name="Jones, Kaylei, PSIA" userId="e29c987d-c0ba-46ea-a3e4-7f829d96db99" providerId="ADAL" clId="{FF052A87-8C72-4216-9D00-35A1D4DDC610}" dt="2026-07-20T21:24:09.507" v="336" actId="2711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0T21:24:17.418" v="337" actId="2711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7-20T21:24:02.418" v="335" actId="2711"/>
          <ac:spMkLst>
            <pc:docMk/>
            <pc:sldMk cId="0" sldId="257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4:17.418" v="337" actId="2711"/>
          <ac:spMkLst>
            <pc:docMk/>
            <pc:sldMk cId="0" sldId="257"/>
            <ac:spMk id="6" creationId="{00000000-0000-0000-0000-000000000000}"/>
          </ac:spMkLst>
        </pc:spChg>
      </pc:sldChg>
      <pc:sldChg chg="modSp mod modCm">
        <pc:chgData name="Jones, Kaylei, PSIA" userId="e29c987d-c0ba-46ea-a3e4-7f829d96db99" providerId="ADAL" clId="{FF052A87-8C72-4216-9D00-35A1D4DDC610}" dt="2026-07-22T22:13:25.145" v="376" actId="207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7-22T22:13:11.631" v="375" actId="207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4:44.200" v="341" actId="2711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13:25.145" v="376" actId="207"/>
          <ac:spMkLst>
            <pc:docMk/>
            <pc:sldMk cId="0" sldId="258"/>
            <ac:spMk id="7" creationId="{373894A0-B869-6085-5027-F9C85C56576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nes, Kaylei, PSIA" userId="e29c987d-c0ba-46ea-a3e4-7f829d96db99" providerId="ADAL" clId="{FF052A87-8C72-4216-9D00-35A1D4DDC610}" dt="2026-07-20T20:27:44.557" v="293" actId="20577"/>
              <pc2:cmMkLst xmlns:pc2="http://schemas.microsoft.com/office/powerpoint/2019/9/main/command">
                <pc:docMk/>
                <pc:sldMk cId="0" sldId="258"/>
                <pc2:cmMk id="{BE428FDA-06B6-415A-84A1-3FA2EF0D0337}"/>
              </pc2:cmMkLst>
            </pc226:cmChg>
          </p:ext>
        </pc:extLst>
      </pc:sldChg>
      <pc:sldChg chg="modSp mod">
        <pc:chgData name="Jones, Kaylei, PSIA" userId="e29c987d-c0ba-46ea-a3e4-7f829d96db99" providerId="ADAL" clId="{FF052A87-8C72-4216-9D00-35A1D4DDC610}" dt="2026-07-22T22:37:02.526" v="411" actId="2711"/>
        <pc:sldMkLst>
          <pc:docMk/>
          <pc:sldMk cId="0" sldId="259"/>
        </pc:sldMkLst>
        <pc:spChg chg="mod">
          <ac:chgData name="Jones, Kaylei, PSIA" userId="e29c987d-c0ba-46ea-a3e4-7f829d96db99" providerId="ADAL" clId="{FF052A87-8C72-4216-9D00-35A1D4DDC610}" dt="2026-07-22T22:37:02.526" v="411" actId="2711"/>
          <ac:spMkLst>
            <pc:docMk/>
            <pc:sldMk cId="0" sldId="259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35:54.776" v="387" actId="1076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2T22:37:40.058" v="420" actId="20577"/>
        <pc:sldMkLst>
          <pc:docMk/>
          <pc:sldMk cId="0" sldId="260"/>
        </pc:sldMkLst>
        <pc:spChg chg="mod">
          <ac:chgData name="Jones, Kaylei, PSIA" userId="e29c987d-c0ba-46ea-a3e4-7f829d96db99" providerId="ADAL" clId="{FF052A87-8C72-4216-9D00-35A1D4DDC610}" dt="2026-07-22T22:37:40.058" v="420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5:14.920" v="347" actId="2711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8-10T19:19:23.192" v="564" actId="1037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7-23T21:00:05.917" v="441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5:29.155" v="349" actId="2711"/>
          <ac:spMkLst>
            <pc:docMk/>
            <pc:sldMk cId="0" sldId="261"/>
            <ac:spMk id="10" creationId="{C2F9D76E-0FCA-A412-4059-91E5EDB2885E}"/>
          </ac:spMkLst>
        </pc:spChg>
        <pc:spChg chg="mod">
          <ac:chgData name="Jones, Kaylei, PSIA" userId="e29c987d-c0ba-46ea-a3e4-7f829d96db99" providerId="ADAL" clId="{FF052A87-8C72-4216-9D00-35A1D4DDC610}" dt="2026-07-20T20:09:38.727" v="56" actId="1037"/>
          <ac:spMkLst>
            <pc:docMk/>
            <pc:sldMk cId="0" sldId="261"/>
            <ac:spMk id="17" creationId="{D92B5740-5B85-54A4-0C1E-D62FF5DF35EA}"/>
          </ac:spMkLst>
        </pc:spChg>
        <pc:picChg chg="mod">
          <ac:chgData name="Jones, Kaylei, PSIA" userId="e29c987d-c0ba-46ea-a3e4-7f829d96db99" providerId="ADAL" clId="{FF052A87-8C72-4216-9D00-35A1D4DDC610}" dt="2026-08-10T19:19:23.192" v="564" actId="1037"/>
          <ac:picMkLst>
            <pc:docMk/>
            <pc:sldMk cId="0" sldId="261"/>
            <ac:picMk id="12" creationId="{719AFC16-6B98-E275-40A1-BF16D270647C}"/>
          </ac:picMkLst>
        </pc:picChg>
        <pc:cxnChg chg="mod">
          <ac:chgData name="Jones, Kaylei, PSIA" userId="e29c987d-c0ba-46ea-a3e4-7f829d96db99" providerId="ADAL" clId="{FF052A87-8C72-4216-9D00-35A1D4DDC610}" dt="2026-07-23T21:00:10.033" v="442" actId="14100"/>
          <ac:cxnSpMkLst>
            <pc:docMk/>
            <pc:sldMk cId="0" sldId="261"/>
            <ac:cxnSpMk id="14" creationId="{B425F8FA-963F-5FCC-F702-0260B9286947}"/>
          </ac:cxnSpMkLst>
        </pc:cxnChg>
      </pc:sldChg>
      <pc:sldChg chg="modSp mod">
        <pc:chgData name="Jones, Kaylei, PSIA" userId="e29c987d-c0ba-46ea-a3e4-7f829d96db99" providerId="ADAL" clId="{FF052A87-8C72-4216-9D00-35A1D4DDC610}" dt="2026-07-23T21:08:23.871" v="457" actId="14100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7-23T21:08:21.574" v="456" actId="20577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5:50.956" v="353" actId="2711"/>
          <ac:spMkLst>
            <pc:docMk/>
            <pc:sldMk cId="0" sldId="262"/>
            <ac:spMk id="6" creationId="{00000000-0000-0000-0000-000000000000}"/>
          </ac:spMkLst>
        </pc:spChg>
        <pc:cxnChg chg="mod">
          <ac:chgData name="Jones, Kaylei, PSIA" userId="e29c987d-c0ba-46ea-a3e4-7f829d96db99" providerId="ADAL" clId="{FF052A87-8C72-4216-9D00-35A1D4DDC610}" dt="2026-07-23T21:08:23.871" v="457" actId="14100"/>
          <ac:cxnSpMkLst>
            <pc:docMk/>
            <pc:sldMk cId="0" sldId="262"/>
            <ac:cxnSpMk id="11" creationId="{833DBE13-82B9-E88D-347B-6DB7533F04BF}"/>
          </ac:cxnSpMkLst>
        </pc:cxnChg>
        <pc:cxnChg chg="mod">
          <ac:chgData name="Jones, Kaylei, PSIA" userId="e29c987d-c0ba-46ea-a3e4-7f829d96db99" providerId="ADAL" clId="{FF052A87-8C72-4216-9D00-35A1D4DDC610}" dt="2026-07-20T21:02:01.639" v="299" actId="14100"/>
          <ac:cxnSpMkLst>
            <pc:docMk/>
            <pc:sldMk cId="0" sldId="262"/>
            <ac:cxnSpMk id="14" creationId="{239848C1-1498-1321-C227-F09F4C684E9D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7-23T21:08:41.037" v="462" actId="113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7-20T20:16:26.667" v="116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1:08:41.037" v="462" actId="113"/>
          <ac:spMkLst>
            <pc:docMk/>
            <pc:sldMk cId="0" sldId="263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26:01.495" v="354" actId="2711"/>
          <ac:spMkLst>
            <pc:docMk/>
            <pc:sldMk cId="0" sldId="263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0:17:21.766" v="146" actId="1035"/>
          <ac:spMkLst>
            <pc:docMk/>
            <pc:sldMk cId="0" sldId="263"/>
            <ac:spMk id="9" creationId="{B794D0BD-0196-D689-E710-08272F5469AD}"/>
          </ac:spMkLst>
        </pc:spChg>
        <pc:spChg chg="mod">
          <ac:chgData name="Jones, Kaylei, PSIA" userId="e29c987d-c0ba-46ea-a3e4-7f829d96db99" providerId="ADAL" clId="{FF052A87-8C72-4216-9D00-35A1D4DDC610}" dt="2026-07-20T20:17:21.766" v="146" actId="1035"/>
          <ac:spMkLst>
            <pc:docMk/>
            <pc:sldMk cId="0" sldId="263"/>
            <ac:spMk id="10" creationId="{6DB0CACC-6458-14A3-FB60-08A8055FA1C7}"/>
          </ac:spMkLst>
        </pc:spChg>
        <pc:spChg chg="mod">
          <ac:chgData name="Jones, Kaylei, PSIA" userId="e29c987d-c0ba-46ea-a3e4-7f829d96db99" providerId="ADAL" clId="{FF052A87-8C72-4216-9D00-35A1D4DDC610}" dt="2026-07-23T21:05:42.081" v="446" actId="6549"/>
          <ac:spMkLst>
            <pc:docMk/>
            <pc:sldMk cId="0" sldId="263"/>
            <ac:spMk id="34" creationId="{8D8D625A-F31A-920A-DAD0-8EC6BE23FBE9}"/>
          </ac:spMkLst>
        </pc:spChg>
        <pc:spChg chg="mod">
          <ac:chgData name="Jones, Kaylei, PSIA" userId="e29c987d-c0ba-46ea-a3e4-7f829d96db99" providerId="ADAL" clId="{FF052A87-8C72-4216-9D00-35A1D4DDC610}" dt="2026-07-23T21:05:40.890" v="445" actId="6549"/>
          <ac:spMkLst>
            <pc:docMk/>
            <pc:sldMk cId="0" sldId="263"/>
            <ac:spMk id="37" creationId="{86326CE0-48D5-1DBD-81CC-E4F0A215DF95}"/>
          </ac:spMkLst>
        </pc:spChg>
        <pc:picChg chg="mod">
          <ac:chgData name="Jones, Kaylei, PSIA" userId="e29c987d-c0ba-46ea-a3e4-7f829d96db99" providerId="ADAL" clId="{FF052A87-8C72-4216-9D00-35A1D4DDC610}" dt="2026-07-20T20:17:21.502" v="145" actId="1076"/>
          <ac:picMkLst>
            <pc:docMk/>
            <pc:sldMk cId="0" sldId="263"/>
            <ac:picMk id="8" creationId="{178C6386-3C53-A5F7-2FC8-BC5400327E00}"/>
          </ac:picMkLst>
        </pc:picChg>
        <pc:picChg chg="add mod modCrop">
          <ac:chgData name="Jones, Kaylei, PSIA" userId="e29c987d-c0ba-46ea-a3e4-7f829d96db99" providerId="ADAL" clId="{FF052A87-8C72-4216-9D00-35A1D4DDC610}" dt="2026-07-20T20:17:54.728" v="162" actId="1076"/>
          <ac:picMkLst>
            <pc:docMk/>
            <pc:sldMk cId="0" sldId="263"/>
            <ac:picMk id="17" creationId="{E858246F-1EE6-9EA0-7D26-106D70F9A3B0}"/>
          </ac:picMkLst>
        </pc:picChg>
      </pc:sldChg>
      <pc:sldChg chg="modSp mod modCm">
        <pc:chgData name="Jones, Kaylei, PSIA" userId="e29c987d-c0ba-46ea-a3e4-7f829d96db99" providerId="ADAL" clId="{FF052A87-8C72-4216-9D00-35A1D4DDC610}" dt="2026-08-10T19:23:16.892" v="587" actId="14100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8-10T19:23:16.892" v="587" actId="14100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0T19:23:13.308" v="586" actId="1076"/>
          <ac:spMkLst>
            <pc:docMk/>
            <pc:sldMk cId="0" sldId="264"/>
            <ac:spMk id="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nes, Kaylei, PSIA" userId="e29c987d-c0ba-46ea-a3e4-7f829d96db99" providerId="ADAL" clId="{FF052A87-8C72-4216-9D00-35A1D4DDC610}" dt="2026-07-23T21:58:45.128" v="555"/>
              <pc2:cmMkLst xmlns:pc2="http://schemas.microsoft.com/office/powerpoint/2019/9/main/command">
                <pc:docMk/>
                <pc:sldMk cId="0" sldId="264"/>
                <pc2:cmMk id="{BCC80F26-8A14-4948-9B31-63D713CB5917}"/>
              </pc2:cmMkLst>
            </pc226:cmChg>
          </p:ext>
        </pc:extLst>
      </pc:sldChg>
      <pc:sldChg chg="modSp mod">
        <pc:chgData name="Jones, Kaylei, PSIA" userId="e29c987d-c0ba-46ea-a3e4-7f829d96db99" providerId="ADAL" clId="{FF052A87-8C72-4216-9D00-35A1D4DDC610}" dt="2026-07-20T21:27:29.159" v="372" actId="2711"/>
        <pc:sldMkLst>
          <pc:docMk/>
          <pc:sldMk cId="0" sldId="265"/>
        </pc:sldMkLst>
        <pc:spChg chg="mod">
          <ac:chgData name="Jones, Kaylei, PSIA" userId="e29c987d-c0ba-46ea-a3e4-7f829d96db99" providerId="ADAL" clId="{FF052A87-8C72-4216-9D00-35A1D4DDC610}" dt="2026-07-20T21:27:29.159" v="372" actId="2711"/>
          <ac:spMkLst>
            <pc:docMk/>
            <pc:sldMk cId="0" sldId="265"/>
            <ac:spMk id="5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3T21:53:07.767" v="553" actId="1076"/>
        <pc:sldMkLst>
          <pc:docMk/>
          <pc:sldMk cId="895095233" sldId="266"/>
        </pc:sldMkLst>
        <pc:spChg chg="mod">
          <ac:chgData name="Jones, Kaylei, PSIA" userId="e29c987d-c0ba-46ea-a3e4-7f829d96db99" providerId="ADAL" clId="{FF052A87-8C72-4216-9D00-35A1D4DDC610}" dt="2026-07-23T21:52:48.207" v="546" actId="1076"/>
          <ac:spMkLst>
            <pc:docMk/>
            <pc:sldMk cId="895095233" sldId="266"/>
            <ac:spMk id="5" creationId="{38E91C3A-0486-3E1A-09A2-969305A178F8}"/>
          </ac:spMkLst>
        </pc:spChg>
        <pc:spChg chg="add mod">
          <ac:chgData name="Jones, Kaylei, PSIA" userId="e29c987d-c0ba-46ea-a3e4-7f829d96db99" providerId="ADAL" clId="{FF052A87-8C72-4216-9D00-35A1D4DDC610}" dt="2026-07-23T21:52:49.750" v="547" actId="1076"/>
          <ac:spMkLst>
            <pc:docMk/>
            <pc:sldMk cId="895095233" sldId="266"/>
            <ac:spMk id="7" creationId="{844E0432-5DF3-96F1-A08A-554D98DCDA61}"/>
          </ac:spMkLst>
        </pc:spChg>
        <pc:spChg chg="add mod">
          <ac:chgData name="Jones, Kaylei, PSIA" userId="e29c987d-c0ba-46ea-a3e4-7f829d96db99" providerId="ADAL" clId="{FF052A87-8C72-4216-9D00-35A1D4DDC610}" dt="2026-07-23T21:53:00.711" v="550" actId="1076"/>
          <ac:spMkLst>
            <pc:docMk/>
            <pc:sldMk cId="895095233" sldId="266"/>
            <ac:spMk id="8" creationId="{3CF90F71-61FC-76C2-78B3-281ECF554D03}"/>
          </ac:spMkLst>
        </pc:spChg>
        <pc:spChg chg="add mod">
          <ac:chgData name="Jones, Kaylei, PSIA" userId="e29c987d-c0ba-46ea-a3e4-7f829d96db99" providerId="ADAL" clId="{FF052A87-8C72-4216-9D00-35A1D4DDC610}" dt="2026-07-23T21:52:52.543" v="548" actId="1076"/>
          <ac:spMkLst>
            <pc:docMk/>
            <pc:sldMk cId="895095233" sldId="266"/>
            <ac:spMk id="9" creationId="{71BB142D-29A8-00FC-3DD9-C0AA36644ABB}"/>
          </ac:spMkLst>
        </pc:spChg>
        <pc:spChg chg="add mod">
          <ac:chgData name="Jones, Kaylei, PSIA" userId="e29c987d-c0ba-46ea-a3e4-7f829d96db99" providerId="ADAL" clId="{FF052A87-8C72-4216-9D00-35A1D4DDC610}" dt="2026-07-23T21:53:07.767" v="553" actId="1076"/>
          <ac:spMkLst>
            <pc:docMk/>
            <pc:sldMk cId="895095233" sldId="266"/>
            <ac:spMk id="15" creationId="{7F502BA4-A542-2FF1-025E-B6D3C5CA2DC6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0T19:56:47.706" v="590" actId="1035"/>
        <pc:sldMkLst>
          <pc:docMk/>
          <pc:sldMk cId="256576241" sldId="269"/>
        </pc:sldMkLst>
        <pc:spChg chg="mod">
          <ac:chgData name="Jones, Kaylei, PSIA" userId="e29c987d-c0ba-46ea-a3e4-7f829d96db99" providerId="ADAL" clId="{FF052A87-8C72-4216-9D00-35A1D4DDC610}" dt="2026-08-10T19:56:47.706" v="590" actId="1035"/>
          <ac:spMkLst>
            <pc:docMk/>
            <pc:sldMk cId="256576241" sldId="269"/>
            <ac:spMk id="2" creationId="{2CD59408-2C3A-D084-B0A9-68E19E303E35}"/>
          </ac:spMkLst>
        </pc:spChg>
        <pc:spChg chg="mod">
          <ac:chgData name="Jones, Kaylei, PSIA" userId="e29c987d-c0ba-46ea-a3e4-7f829d96db99" providerId="ADAL" clId="{FF052A87-8C72-4216-9D00-35A1D4DDC610}" dt="2026-07-20T20:18:50.346" v="183" actId="179"/>
          <ac:spMkLst>
            <pc:docMk/>
            <pc:sldMk cId="256576241" sldId="269"/>
            <ac:spMk id="5" creationId="{DD93669B-9397-34FC-58DB-F55EBA27061D}"/>
          </ac:spMkLst>
        </pc:spChg>
        <pc:spChg chg="mod">
          <ac:chgData name="Jones, Kaylei, PSIA" userId="e29c987d-c0ba-46ea-a3e4-7f829d96db99" providerId="ADAL" clId="{FF052A87-8C72-4216-9D00-35A1D4DDC610}" dt="2026-07-20T21:27:00.011" v="368" actId="2711"/>
          <ac:spMkLst>
            <pc:docMk/>
            <pc:sldMk cId="256576241" sldId="269"/>
            <ac:spMk id="6" creationId="{BDAC0463-C779-F96E-12E1-CF5785FC9405}"/>
          </ac:spMkLst>
        </pc:spChg>
        <pc:spChg chg="add mod">
          <ac:chgData name="Jones, Kaylei, PSIA" userId="e29c987d-c0ba-46ea-a3e4-7f829d96db99" providerId="ADAL" clId="{FF052A87-8C72-4216-9D00-35A1D4DDC610}" dt="2026-07-20T21:26:50.797" v="367" actId="1036"/>
          <ac:spMkLst>
            <pc:docMk/>
            <pc:sldMk cId="256576241" sldId="269"/>
            <ac:spMk id="7" creationId="{54125FA4-AC76-395F-0645-C12CC1B39371}"/>
          </ac:spMkLst>
        </pc:spChg>
        <pc:spChg chg="mod">
          <ac:chgData name="Jones, Kaylei, PSIA" userId="e29c987d-c0ba-46ea-a3e4-7f829d96db99" providerId="ADAL" clId="{FF052A87-8C72-4216-9D00-35A1D4DDC610}" dt="2026-07-20T20:21:30.603" v="221" actId="1076"/>
          <ac:spMkLst>
            <pc:docMk/>
            <pc:sldMk cId="256576241" sldId="269"/>
            <ac:spMk id="10" creationId="{263EDF2B-F0FF-DEFF-3328-309E90696143}"/>
          </ac:spMkLst>
        </pc:spChg>
        <pc:picChg chg="mod">
          <ac:chgData name="Jones, Kaylei, PSIA" userId="e29c987d-c0ba-46ea-a3e4-7f829d96db99" providerId="ADAL" clId="{FF052A87-8C72-4216-9D00-35A1D4DDC610}" dt="2026-07-20T20:21:29.987" v="220" actId="1076"/>
          <ac:picMkLst>
            <pc:docMk/>
            <pc:sldMk cId="256576241" sldId="269"/>
            <ac:picMk id="8" creationId="{859D2F39-A4D7-3F24-B090-F36AB8B93160}"/>
          </ac:picMkLst>
        </pc:picChg>
        <pc:picChg chg="add mod">
          <ac:chgData name="Jones, Kaylei, PSIA" userId="e29c987d-c0ba-46ea-a3e4-7f829d96db99" providerId="ADAL" clId="{FF052A87-8C72-4216-9D00-35A1D4DDC610}" dt="2026-07-20T20:21:56.803" v="230" actId="1076"/>
          <ac:picMkLst>
            <pc:docMk/>
            <pc:sldMk cId="256576241" sldId="269"/>
            <ac:picMk id="11" creationId="{71DEEA10-7D21-9D30-67DF-37207B2ABD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index.html" TargetMode="External"/><Relationship Id="rId2" Type="http://schemas.openxmlformats.org/officeDocument/2006/relationships/hyperlink" Target="https://nmpsia.com/employer-trainings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966271"/>
            <a:ext cx="108578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Employer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</a:p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lang="en-US" sz="4000" dirty="0"/>
              <a:t>Reporting A Leave of Absence</a:t>
            </a:r>
            <a:endParaRPr sz="4000" dirty="0"/>
          </a:p>
          <a:p>
            <a:pPr algn="ctr">
              <a:defRPr sz="2400"/>
            </a:pPr>
            <a:endParaRPr sz="4000" dirty="0"/>
          </a:p>
        </p:txBody>
      </p:sp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A6761ECA-79B0-D981-C770-5CD50DF2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84" y="5015620"/>
            <a:ext cx="2942965" cy="1740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557F1-935F-B4E0-2F58-CF04144EF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4" y="5314384"/>
            <a:ext cx="2574447" cy="119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4319-BC17-CCFB-E705-87F4514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A8054-9E5C-ACEC-82AD-F85EDCB9DADC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3CB36-A29A-F2F1-094C-1ACF84F9AD08}"/>
              </a:ext>
            </a:extLst>
          </p:cNvPr>
          <p:cNvSpPr txBox="1"/>
          <p:nvPr/>
        </p:nvSpPr>
        <p:spPr>
          <a:xfrm>
            <a:off x="274320" y="45720"/>
            <a:ext cx="25902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Submission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111EF-80E7-F016-4C19-C20B9B1CFB25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E91C3A-0486-3E1A-09A2-969305A178F8}"/>
              </a:ext>
            </a:extLst>
          </p:cNvPr>
          <p:cNvSpPr/>
          <p:nvPr/>
        </p:nvSpPr>
        <p:spPr>
          <a:xfrm>
            <a:off x="199555" y="2677327"/>
            <a:ext cx="3840480" cy="227055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The transaction will be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routed to your EASI Edu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Representative for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final approval.</a:t>
            </a: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844E0432-5DF3-96F1-A08A-554D98DCDA61}"/>
              </a:ext>
            </a:extLst>
          </p:cNvPr>
          <p:cNvSpPr/>
          <p:nvPr/>
        </p:nvSpPr>
        <p:spPr>
          <a:xfrm>
            <a:off x="4175607" y="2677326"/>
            <a:ext cx="3840480" cy="227055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Updates will be processed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by EASI Edu according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to NMPSIA procedures.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CF90F71-61FC-76C2-78B3-281ECF554D03}"/>
              </a:ext>
            </a:extLst>
          </p:cNvPr>
          <p:cNvSpPr/>
          <p:nvPr/>
        </p:nvSpPr>
        <p:spPr>
          <a:xfrm>
            <a:off x="3721976" y="3601591"/>
            <a:ext cx="907262" cy="422031"/>
          </a:xfrm>
          <a:prstGeom prst="rightArrow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71BB142D-29A8-00FC-3DD9-C0AA36644ABB}"/>
              </a:ext>
            </a:extLst>
          </p:cNvPr>
          <p:cNvSpPr/>
          <p:nvPr/>
        </p:nvSpPr>
        <p:spPr>
          <a:xfrm>
            <a:off x="8151966" y="2677325"/>
            <a:ext cx="3840479" cy="227055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Confirmation of Enrollment is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created and can be found on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Employee account or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Employer account under reports.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F502BA4-A542-2FF1-025E-B6D3C5CA2DC6}"/>
              </a:ext>
            </a:extLst>
          </p:cNvPr>
          <p:cNvSpPr/>
          <p:nvPr/>
        </p:nvSpPr>
        <p:spPr>
          <a:xfrm>
            <a:off x="7698335" y="3612013"/>
            <a:ext cx="907262" cy="422031"/>
          </a:xfrm>
          <a:prstGeom prst="rightArrow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9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11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23511" y="698269"/>
            <a:ext cx="8450981" cy="591866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Common issues you may encounter 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when reporting LOA</a:t>
            </a:r>
          </a:p>
          <a:p>
            <a:pPr algn="ctr"/>
            <a:endParaRPr lang="en-US" altLang="en-US" sz="1400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Employee not found</a:t>
            </a:r>
            <a:r>
              <a:rPr lang="en-US" dirty="0">
                <a:solidFill>
                  <a:schemeClr val="tx1"/>
                </a:solidFill>
              </a:rPr>
              <a:t> – Verify the employee's Social Security Number (SSN), Name, or HIPAA ID and search again. </a:t>
            </a:r>
          </a:p>
          <a:p>
            <a:r>
              <a:rPr lang="en-US" b="1" dirty="0">
                <a:solidFill>
                  <a:schemeClr val="tx1"/>
                </a:solidFill>
              </a:rPr>
              <a:t>Required fields are incomplete</a:t>
            </a:r>
            <a:r>
              <a:rPr lang="en-US" dirty="0">
                <a:solidFill>
                  <a:schemeClr val="tx1"/>
                </a:solidFill>
              </a:rPr>
              <a:t> – Complete all required fields before submitting the transaction.</a:t>
            </a:r>
          </a:p>
          <a:p>
            <a:r>
              <a:rPr lang="en-US" altLang="en-US" b="1" dirty="0">
                <a:solidFill>
                  <a:schemeClr val="tx1"/>
                </a:solidFill>
              </a:rPr>
              <a:t>Incorrect Leave of Absence dates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– Verify the approved LOA start date, expected return date, or return to work date before submitting.</a:t>
            </a: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Incorrect LOA transaction </a:t>
            </a:r>
            <a:r>
              <a:rPr lang="en-US" dirty="0">
                <a:solidFill>
                  <a:schemeClr val="tx1"/>
                </a:solidFill>
              </a:rPr>
              <a:t>– Select the correct LOA reporting option: </a:t>
            </a:r>
            <a:r>
              <a:rPr lang="en-US" i="1" dirty="0">
                <a:solidFill>
                  <a:schemeClr val="tx1"/>
                </a:solidFill>
              </a:rPr>
              <a:t>Report, Change and Report Return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alt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Authentication code expired</a:t>
            </a:r>
            <a:r>
              <a:rPr lang="en-US" dirty="0">
                <a:solidFill>
                  <a:schemeClr val="tx1"/>
                </a:solidFill>
              </a:rPr>
              <a:t> – Request a new Multi-Factor Authentication (MFA) code and sign in again. </a:t>
            </a:r>
          </a:p>
          <a:p>
            <a:r>
              <a:rPr lang="en-US" b="1" dirty="0">
                <a:solidFill>
                  <a:schemeClr val="tx1"/>
                </a:solidFill>
              </a:rPr>
              <a:t>Session timed out</a:t>
            </a:r>
            <a:r>
              <a:rPr lang="en-US" dirty="0">
                <a:solidFill>
                  <a:schemeClr val="tx1"/>
                </a:solidFill>
              </a:rPr>
              <a:t> – Log back into the Employer Portal and restart your request.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Employee information does not match </a:t>
            </a:r>
            <a:r>
              <a:rPr lang="en-US" dirty="0">
                <a:solidFill>
                  <a:schemeClr val="tx1"/>
                </a:solidFill>
              </a:rPr>
              <a:t>–</a:t>
            </a:r>
            <a:r>
              <a:rPr lang="en-US" altLang="en-US" dirty="0">
                <a:solidFill>
                  <a:schemeClr val="tx1"/>
                </a:solidFill>
              </a:rPr>
              <a:t> Verify that you selected the correct employee before submitting the transaction. Review the employee’s name, SSN and other identifying information.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</a:rPr>
              <a:t>Employment status not selected </a:t>
            </a:r>
            <a:r>
              <a:rPr lang="en-US" dirty="0">
                <a:solidFill>
                  <a:schemeClr val="tx1"/>
                </a:solidFill>
              </a:rPr>
              <a:t>– Select the employee’s current employment status before submitting the return from leave transaction.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280357" y="1160844"/>
            <a:ext cx="2488131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 algn="ctr"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If an error continues, contact your EASI Edu Administrative Representative.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1</a:t>
            </a:r>
            <a:r>
              <a:rPr lang="en-US" dirty="0"/>
              <a:t>2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756372"/>
            <a:ext cx="7772400" cy="427866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800"/>
            </a:pPr>
            <a:r>
              <a:rPr lang="en-US" sz="2400" b="1" dirty="0">
                <a:solidFill>
                  <a:schemeClr val="tx1"/>
                </a:solidFill>
              </a:rPr>
              <a:t>Thank you for supporting your employees!</a:t>
            </a:r>
          </a:p>
        </p:txBody>
      </p:sp>
      <p:pic>
        <p:nvPicPr>
          <p:cNvPr id="10" name="Picture 9" descr="A logo with blue text&#10;&#10;Description automatically generated">
            <a:extLst>
              <a:ext uri="{FF2B5EF4-FFF2-40B4-BE49-F238E27FC236}">
                <a16:creationId xmlns:a16="http://schemas.microsoft.com/office/drawing/2014/main" id="{E37C2797-220E-5201-AF7E-70C6D3B48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5735109"/>
            <a:ext cx="1815353" cy="95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4DD267-24B9-A915-48EE-24B7667AF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41" y="5982186"/>
            <a:ext cx="1791970" cy="6673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2524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Before </a:t>
            </a:r>
            <a:r>
              <a:rPr lang="en-US" dirty="0"/>
              <a:t>You </a:t>
            </a:r>
            <a:r>
              <a:rPr dirty="0"/>
              <a:t>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2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2018922"/>
            <a:ext cx="7772400" cy="401611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Before reporting a Leave of Absence (LOA), please review the following information: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Report an LOA as soon as it has been approved by your employer.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LOAs can be reported at any time during the year.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an LOA start date or expected return date changes, update the record as soon as possible.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When an employee returns to work, report the return date promptly.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spcAft>
                <a:spcPts val="600"/>
              </a:spcAft>
              <a:defRPr sz="1800"/>
            </a:pPr>
            <a:r>
              <a:rPr lang="en-US" dirty="0">
                <a:solidFill>
                  <a:srgbClr val="464646"/>
                </a:solidFill>
              </a:rPr>
              <a:t>Timely reporting of Leave of Absence transactions helps ensure employee eligibility and benefit records remain accurate.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3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731520"/>
            <a:ext cx="7772400" cy="557784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You must be logged into the NMPSIA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If you are a new user, forgot your password, or experience login issues, please refer to the Employer Login Tutorial </a:t>
            </a:r>
            <a:r>
              <a:rPr lang="en-US" sz="1400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https://nmpsia.com/employer-trainings.html</a:t>
            </a:r>
            <a:r>
              <a:rPr lang="en-US" sz="1400" dirty="0">
                <a:solidFill>
                  <a:schemeClr val="tx1"/>
                </a:solidFill>
              </a:rPr>
              <a:t> 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400" dirty="0">
                <a:solidFill>
                  <a:schemeClr val="tx1"/>
                </a:solidFill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• MFA codes expire after 5 minutes.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• Use the email associated with your NMPSIA benefits.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Need help logging in?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Please refer to the Employer Login Tutorial before continuing.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The Employer Login Tutorial includes: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First-Time Login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Password Assistance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MFA Verification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Common Login  Errors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Account Assistance</a:t>
            </a:r>
            <a:endParaRPr sz="1400" dirty="0"/>
          </a:p>
        </p:txBody>
      </p:sp>
      <p:sp>
        <p:nvSpPr>
          <p:cNvPr id="6" name="Rounded Rectangle 5"/>
          <p:cNvSpPr/>
          <p:nvPr/>
        </p:nvSpPr>
        <p:spPr>
          <a:xfrm>
            <a:off x="8412480" y="64300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Bookmark the Employer Portal login page for quicker access in the future.</a:t>
            </a:r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73894A0-B869-6085-5027-F9C85C56576F}"/>
              </a:ext>
            </a:extLst>
          </p:cNvPr>
          <p:cNvSpPr/>
          <p:nvPr/>
        </p:nvSpPr>
        <p:spPr>
          <a:xfrm>
            <a:off x="8595360" y="3017520"/>
            <a:ext cx="2926080" cy="357295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7030A0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Employer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Enter </a:t>
            </a:r>
            <a:r>
              <a:rPr lang="en-US" sz="1400" dirty="0">
                <a:solidFill>
                  <a:schemeClr val="tx1"/>
                </a:solidFill>
              </a:rPr>
              <a:t>District ID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Your Name</a:t>
            </a:r>
            <a:endParaRPr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MFA Verification</a:t>
            </a:r>
            <a:endParaRPr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What You'll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4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761414" y="951989"/>
            <a:ext cx="6750264" cy="495402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Before beginning, have the following information available: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District ID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Your login credentials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Access to your authentication email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Social Security Number (SSN)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Approved Leave of Absence start date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Expected return date (if known)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Return-to-work date (when applicable)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Employment status upon return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79492" y="1020668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Having the employee's approved LOA documentation available will make the reporting process faster and help reduce errors.</a:t>
            </a: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5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2243" y="1389706"/>
            <a:ext cx="6952957" cy="370286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This tutorial will show you how to: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Report a new Leave of Absence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Update an existing Leave of Absence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Report an employee's return to work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Verify your transaction was submitted successful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49309" y="822959"/>
            <a:ext cx="4020608" cy="260604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Every Employer Portal transaction follows the same basic process:</a:t>
            </a:r>
            <a:br>
              <a:rPr lang="en-US" dirty="0">
                <a:solidFill>
                  <a:srgbClr val="464646"/>
                </a:solidFill>
              </a:rPr>
            </a:br>
            <a:r>
              <a:rPr lang="en-US" b="1" dirty="0">
                <a:solidFill>
                  <a:srgbClr val="464646"/>
                </a:solidFill>
              </a:rPr>
              <a:t>→ Enter → Review → Submit → Verify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Although each transaction may require different information, the overall process remains consistent throughout the Employer Portal.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6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187105" y="1074671"/>
            <a:ext cx="4351095" cy="2659654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Navigate to the </a:t>
            </a:r>
            <a:r>
              <a:rPr lang="en-US" altLang="en-US" sz="2000" b="1" dirty="0">
                <a:solidFill>
                  <a:schemeClr val="tx1"/>
                </a:solidFill>
              </a:rPr>
              <a:t>Report LOA </a:t>
            </a:r>
            <a:r>
              <a:rPr lang="en-US" altLang="en-US" sz="2000" dirty="0">
                <a:solidFill>
                  <a:schemeClr val="tx1"/>
                </a:solidFill>
              </a:rPr>
              <a:t>tab. 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Choose one of the following options: </a:t>
            </a:r>
          </a:p>
          <a:p>
            <a:pPr marL="5715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chemeClr val="tx1"/>
                </a:solidFill>
              </a:rPr>
              <a:t>Report LOA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</a:p>
          <a:p>
            <a:pPr marL="5715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chemeClr val="tx1"/>
                </a:solidFill>
              </a:rPr>
              <a:t>Change LOA Date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</a:p>
          <a:p>
            <a:pPr marL="5715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>
                <a:solidFill>
                  <a:schemeClr val="tx1"/>
                </a:solidFill>
              </a:rPr>
              <a:t>Report LOA Return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C2F9D76E-0FCA-A412-4059-91E5EDB2885E}"/>
              </a:ext>
            </a:extLst>
          </p:cNvPr>
          <p:cNvSpPr/>
          <p:nvPr/>
        </p:nvSpPr>
        <p:spPr>
          <a:xfrm>
            <a:off x="547433" y="4037393"/>
            <a:ext cx="3257437" cy="1983615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Select only the option that matches the action you are completing. Each option performs a different function.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9AFC16-6B98-E275-40A1-BF16D2706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063" y="669956"/>
            <a:ext cx="7328794" cy="51876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25F8FA-963F-5FCC-F702-0260B9286947}"/>
              </a:ext>
            </a:extLst>
          </p:cNvPr>
          <p:cNvCxnSpPr>
            <a:cxnSpLocks/>
          </p:cNvCxnSpPr>
          <p:nvPr/>
        </p:nvCxnSpPr>
        <p:spPr>
          <a:xfrm flipV="1">
            <a:off x="4135395" y="1620570"/>
            <a:ext cx="4601199" cy="2823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D92B5740-5B85-54A4-0C1E-D62FF5DF35EA}"/>
              </a:ext>
            </a:extLst>
          </p:cNvPr>
          <p:cNvSpPr/>
          <p:nvPr/>
        </p:nvSpPr>
        <p:spPr>
          <a:xfrm>
            <a:off x="8701426" y="1811216"/>
            <a:ext cx="909859" cy="28971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7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731520"/>
            <a:ext cx="4239491" cy="252772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chemeClr val="tx1"/>
                </a:solidFill>
              </a:rPr>
              <a:t>Report a NEW LOA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Enter the employee's information. 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Verify the employee's name is correct.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Complete all required fields.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Select </a:t>
            </a:r>
            <a:r>
              <a:rPr lang="en-US" altLang="en-US" sz="2000" b="1" dirty="0">
                <a:solidFill>
                  <a:schemeClr val="tx1"/>
                </a:solidFill>
              </a:rPr>
              <a:t>Submit.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5760" y="4136650"/>
            <a:ext cx="3335279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Review the Leave of Absence start date carefully before submitting. Accurate dates help ensure employee benefits are administered correctly.</a:t>
            </a:r>
            <a:endParaRPr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266F94-439A-CF88-04E4-5B99863A5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118" y="722014"/>
            <a:ext cx="7119603" cy="5896069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33DBE13-82B9-E88D-347B-6DB7533F04BF}"/>
              </a:ext>
            </a:extLst>
          </p:cNvPr>
          <p:cNvCxnSpPr>
            <a:cxnSpLocks/>
          </p:cNvCxnSpPr>
          <p:nvPr/>
        </p:nvCxnSpPr>
        <p:spPr>
          <a:xfrm>
            <a:off x="2552700" y="2957767"/>
            <a:ext cx="3455377" cy="24172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9848C1-1498-1321-C227-F09F4C684E9D}"/>
              </a:ext>
            </a:extLst>
          </p:cNvPr>
          <p:cNvCxnSpPr>
            <a:cxnSpLocks/>
          </p:cNvCxnSpPr>
          <p:nvPr/>
        </p:nvCxnSpPr>
        <p:spPr>
          <a:xfrm>
            <a:off x="3474720" y="1482958"/>
            <a:ext cx="1812504" cy="633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8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18682" y="731520"/>
            <a:ext cx="4407227" cy="384048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Change an LOA Date</a:t>
            </a:r>
          </a:p>
          <a:p>
            <a:r>
              <a:rPr lang="en-US" dirty="0">
                <a:solidFill>
                  <a:schemeClr val="tx1"/>
                </a:solidFill>
              </a:rPr>
              <a:t>If an employee's Leave of Absence dates change: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Change LOA Date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Enter the employee's Social Security Number.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Review the employee information. 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Change Date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Update the appropriate date. 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Enter a comment describing the reason for the change. </a:t>
            </a:r>
          </a:p>
          <a:p>
            <a:pPr marL="4572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Submit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2179" y="4788378"/>
            <a:ext cx="3108960" cy="173711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Provide a clear comment whenever updating an LOA date. This helps document why the change was made.</a:t>
            </a:r>
            <a:endParaRPr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8C6386-3C53-A5F7-2FC8-BC5400327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192" y="561430"/>
            <a:ext cx="6721896" cy="443952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794D0BD-0196-D689-E710-08272F5469AD}"/>
              </a:ext>
            </a:extLst>
          </p:cNvPr>
          <p:cNvSpPr/>
          <p:nvPr/>
        </p:nvSpPr>
        <p:spPr>
          <a:xfrm>
            <a:off x="8946649" y="1712134"/>
            <a:ext cx="1039324" cy="28971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DB0CACC-6458-14A3-FB60-08A8055FA1C7}"/>
              </a:ext>
            </a:extLst>
          </p:cNvPr>
          <p:cNvSpPr/>
          <p:nvPr/>
        </p:nvSpPr>
        <p:spPr>
          <a:xfrm>
            <a:off x="7405735" y="2670773"/>
            <a:ext cx="1468486" cy="44779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8D625A-F31A-920A-DAD0-8EC6BE23FBE9}"/>
              </a:ext>
            </a:extLst>
          </p:cNvPr>
          <p:cNvSpPr txBox="1"/>
          <p:nvPr/>
        </p:nvSpPr>
        <p:spPr>
          <a:xfrm>
            <a:off x="8676403" y="1672323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326CE0-48D5-1DBD-81CC-E4F0A215DF95}"/>
              </a:ext>
            </a:extLst>
          </p:cNvPr>
          <p:cNvSpPr txBox="1"/>
          <p:nvPr/>
        </p:nvSpPr>
        <p:spPr>
          <a:xfrm>
            <a:off x="7355344" y="2469877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858246F-1EE6-9EA0-7D26-106D70F9A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26"/>
          <a:stretch>
            <a:fillRect/>
          </a:stretch>
        </p:blipFill>
        <p:spPr>
          <a:xfrm>
            <a:off x="4944604" y="3396643"/>
            <a:ext cx="7118631" cy="32882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6EEAD-01B0-EF34-9497-9C71DEE7F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D59408-2C3A-D084-B0A9-68E19E303E35}"/>
              </a:ext>
            </a:extLst>
          </p:cNvPr>
          <p:cNvSpPr/>
          <p:nvPr/>
        </p:nvSpPr>
        <p:spPr>
          <a:xfrm>
            <a:off x="0" y="-364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C05137-BC8D-71FA-DDFD-02EB9D03D17B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3F4EC2-8042-5EFE-7945-92DCE46A12B8}"/>
              </a:ext>
            </a:extLst>
          </p:cNvPr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9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D93669B-9397-34FC-58DB-F55EBA27061D}"/>
              </a:ext>
            </a:extLst>
          </p:cNvPr>
          <p:cNvSpPr/>
          <p:nvPr/>
        </p:nvSpPr>
        <p:spPr>
          <a:xfrm>
            <a:off x="274320" y="731520"/>
            <a:ext cx="4407227" cy="333867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When an employee returns from Leave of Absence: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Report LOA Return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Enter the employee's Social Security Number. 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Verify the employee information. 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Enter the Return-to-Work Date. 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the employee's employment status upon return. </a:t>
            </a:r>
          </a:p>
          <a:p>
            <a:pPr marL="519113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Submit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DAC0463-C779-F96E-12E1-CF5785FC9405}"/>
              </a:ext>
            </a:extLst>
          </p:cNvPr>
          <p:cNvSpPr/>
          <p:nvPr/>
        </p:nvSpPr>
        <p:spPr>
          <a:xfrm>
            <a:off x="802734" y="4155541"/>
            <a:ext cx="3416181" cy="2282336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chemeClr val="tx1"/>
                </a:solidFill>
              </a:rPr>
              <a:t>Verify the employees return date and employment status before submitting.  This information helps ensure benefits continue correctly.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9D2F39-A4D7-3F24-B090-F36AB8B93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994" y="588983"/>
            <a:ext cx="6599978" cy="524017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D91D4EA-6113-A6AA-4FF6-A9BD3D22806D}"/>
              </a:ext>
            </a:extLst>
          </p:cNvPr>
          <p:cNvSpPr/>
          <p:nvPr/>
        </p:nvSpPr>
        <p:spPr>
          <a:xfrm>
            <a:off x="8602617" y="2581709"/>
            <a:ext cx="1039324" cy="28971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3EDF2B-F0FF-DEFF-3328-309E90696143}"/>
              </a:ext>
            </a:extLst>
          </p:cNvPr>
          <p:cNvSpPr/>
          <p:nvPr/>
        </p:nvSpPr>
        <p:spPr>
          <a:xfrm>
            <a:off x="7052651" y="3550502"/>
            <a:ext cx="1549966" cy="569339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A634F1-79D0-4214-E6CF-B59440C35F1C}"/>
              </a:ext>
            </a:extLst>
          </p:cNvPr>
          <p:cNvSpPr txBox="1"/>
          <p:nvPr/>
        </p:nvSpPr>
        <p:spPr>
          <a:xfrm>
            <a:off x="8332371" y="250208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FE968AF-3B7B-067D-907B-AB13C5F258CF}"/>
              </a:ext>
            </a:extLst>
          </p:cNvPr>
          <p:cNvSpPr txBox="1"/>
          <p:nvPr/>
        </p:nvSpPr>
        <p:spPr>
          <a:xfrm>
            <a:off x="6863728" y="3389489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DEEA10-7D21-9D30-67DF-37207B2AB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457" y="4279152"/>
            <a:ext cx="7219828" cy="25331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125FA4-AC76-395F-0645-C12CC1B39371}"/>
              </a:ext>
            </a:extLst>
          </p:cNvPr>
          <p:cNvSpPr txBox="1"/>
          <p:nvPr/>
        </p:nvSpPr>
        <p:spPr>
          <a:xfrm>
            <a:off x="7212582" y="3666271"/>
            <a:ext cx="1178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5555555</a:t>
            </a:r>
          </a:p>
        </p:txBody>
      </p:sp>
    </p:spTree>
    <p:extLst>
      <p:ext uri="{BB962C8B-B14F-4D97-AF65-F5344CB8AC3E}">
        <p14:creationId xmlns:p14="http://schemas.microsoft.com/office/powerpoint/2010/main" val="25657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973</Words>
  <Application>Microsoft Office PowerPoint</Application>
  <PresentationFormat>Widescreen</PresentationFormat>
  <Paragraphs>150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17</cp:revision>
  <dcterms:created xsi:type="dcterms:W3CDTF">2013-01-27T09:14:16Z</dcterms:created>
  <dcterms:modified xsi:type="dcterms:W3CDTF">2026-08-10T19:56:49Z</dcterms:modified>
  <cp:category/>
</cp:coreProperties>
</file>